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2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0F0-49FA-42E2-847A-26CB56E2D28C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A03A-3840-4029-AE76-C479EF7BB1D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0F0-49FA-42E2-847A-26CB56E2D28C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A03A-3840-4029-AE76-C479EF7BB1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0F0-49FA-42E2-847A-26CB56E2D28C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A03A-3840-4029-AE76-C479EF7BB1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0F0-49FA-42E2-847A-26CB56E2D28C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A03A-3840-4029-AE76-C479EF7BB1D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0F0-49FA-42E2-847A-26CB56E2D28C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A03A-3840-4029-AE76-C479EF7BB1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0F0-49FA-42E2-847A-26CB56E2D28C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A03A-3840-4029-AE76-C479EF7BB1D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0F0-49FA-42E2-847A-26CB56E2D28C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A03A-3840-4029-AE76-C479EF7BB1D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0F0-49FA-42E2-847A-26CB56E2D28C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A03A-3840-4029-AE76-C479EF7BB1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0F0-49FA-42E2-847A-26CB56E2D28C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A03A-3840-4029-AE76-C479EF7BB1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0F0-49FA-42E2-847A-26CB56E2D28C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A03A-3840-4029-AE76-C479EF7BB1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0F0-49FA-42E2-847A-26CB56E2D28C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A03A-3840-4029-AE76-C479EF7BB1D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5D70F0-49FA-42E2-847A-26CB56E2D28C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1AA03A-3840-4029-AE76-C479EF7BB1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valeriya-veidt.livejournal.com/6270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koiro.edu.ru/about/personal/chairs/detail.php?ID=4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1072" y="404664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Форум молодых педагогов-2014</a:t>
            </a:r>
            <a:r>
              <a:rPr lang="ru-RU" sz="66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</a:p>
          <a:p>
            <a:r>
              <a:rPr lang="ru-RU" u="sng" dirty="0" smtClean="0">
                <a:hlinkClick r:id="rId2"/>
              </a:rPr>
              <a:t> </a:t>
            </a:r>
            <a:r>
              <a:rPr lang="ru-RU" sz="4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Или </a:t>
            </a:r>
            <a:r>
              <a:rPr lang="ru-RU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давайте вспомним, </a:t>
            </a:r>
            <a:endParaRPr lang="ru-RU" sz="4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ru-RU" sz="4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           как  это  было</a:t>
            </a:r>
            <a:r>
              <a:rPr lang="ru-RU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!</a:t>
            </a:r>
            <a:endParaRPr lang="ru-RU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869">
            <a:off x="344757" y="544601"/>
            <a:ext cx="1612989" cy="1906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46398"/>
            <a:ext cx="5688632" cy="29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143000"/>
          </a:xfrm>
        </p:spPr>
        <p:txBody>
          <a:bodyPr/>
          <a:lstStyle/>
          <a:p>
            <a:pPr algn="l"/>
            <a:r>
              <a:rPr lang="ru-RU" dirty="0"/>
              <a:t>26 июня. День третий. </a:t>
            </a:r>
            <a:r>
              <a:rPr lang="ru-RU" dirty="0" smtClean="0"/>
              <a:t>Блок «Клубное пространство».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работы данного блока у нас была возможность посетить клубы по интересам: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ручного творчества (плетение из кожи),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интеллектуальную игру «Что? Где? Когда?»,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киноклуб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просмотром фильма «Географ глобус пропил» и его последующее обсуждение.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G_4838 (640x34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929">
            <a:off x="4959102" y="3620968"/>
            <a:ext cx="3814216" cy="23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vk.me/c620324/v620324622/c883/6uGeYNXwT0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5999">
            <a:off x="755576" y="3891411"/>
            <a:ext cx="3773916" cy="249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1143000"/>
          </a:xfrm>
        </p:spPr>
        <p:txBody>
          <a:bodyPr/>
          <a:lstStyle/>
          <a:p>
            <a:pPr algn="l"/>
            <a:r>
              <a:rPr lang="ru-RU" dirty="0"/>
              <a:t>27 июня. День четвертый.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6876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Дискуссионная площадка с представителями органов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исполнительной власти, общественности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SC_03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0768">
            <a:off x="91751" y="415937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SC_03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13">
            <a:off x="6247858" y="403955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SC_03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623">
            <a:off x="213857" y="219973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SC_03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0" y="209975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DSC_038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11" y="465313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p.vk.me/c619330/v619330141/b245/IDePhnHYKV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45" y="2204864"/>
            <a:ext cx="334968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4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116632"/>
            <a:ext cx="8856984" cy="1143000"/>
          </a:xfrm>
        </p:spPr>
        <p:txBody>
          <a:bodyPr/>
          <a:lstStyle/>
          <a:p>
            <a:pPr algn="l"/>
            <a:r>
              <a:rPr lang="ru-RU" dirty="0" smtClean="0"/>
              <a:t>28 </a:t>
            </a:r>
            <a:r>
              <a:rPr lang="ru-RU" dirty="0"/>
              <a:t>июня. День </a:t>
            </a:r>
            <a:r>
              <a:rPr lang="ru-RU" dirty="0" smtClean="0"/>
              <a:t>пятый.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Ярмарка.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на ярмарке образовательных результатов экспертам и участникам Форума предложили оценить проекты по двум критериям: актуальность работы и возможность практического применения, а также неординарность работы, творческий подход к ее созданию и защите.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на суд экспертного жюри было вынесено 16 образовательных проектов.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pp.vk.me/c620324/v620324622/cbbf/tq6u_um-sW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1620">
            <a:off x="284694" y="3251035"/>
            <a:ext cx="2124910" cy="140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p.vk.me/c620324/v620324622/cbd1/CBV7QSzf3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65">
            <a:off x="2446745" y="3266634"/>
            <a:ext cx="2171965" cy="14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pp.vk.me/c620324/v620324622/cc46/Sc5K8lWZZ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696">
            <a:off x="130604" y="5001719"/>
            <a:ext cx="2160240" cy="143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pp.vk.me/c620324/v620324622/cd6f/7vgj7ZU7A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72" y="4926598"/>
            <a:ext cx="2387110" cy="15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pp.vk.me/c620324/v620324622/cdc9/RrPlQzxOKu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126">
            <a:off x="5377303" y="3179151"/>
            <a:ext cx="2461643" cy="16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p.vk.me/c614823/v614823582/126f1/TmgbyBtIzc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23212"/>
            <a:ext cx="3100702" cy="17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676456" cy="1143000"/>
          </a:xfrm>
        </p:spPr>
        <p:txBody>
          <a:bodyPr/>
          <a:lstStyle/>
          <a:p>
            <a:pPr algn="l"/>
            <a:r>
              <a:rPr lang="ru-RU" dirty="0" smtClean="0"/>
              <a:t>28 июня. День пятый. </a:t>
            </a:r>
            <a:br>
              <a:rPr lang="ru-RU" dirty="0" smtClean="0"/>
            </a:br>
            <a:r>
              <a:rPr lang="ru-RU" dirty="0" smtClean="0"/>
              <a:t>Ярмарка.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16832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проектов по сопровождению детей с особыми образовательными потребностями лучшим признан проект, разработанный при участии Марии Жарковой, «Путешествие в сказочную Русь» - тематические дни в рамках раздела устного народного творчества, предусматривающие написание сценария, разработку костюмов.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этого проекта состоялась также в рамках традиционной Августовской педагогической конференции работников системы образования Калининградской области.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pp.vk.me/c618524/v618524964/14af9/uvxJ0wPIQy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39751"/>
            <a:ext cx="1726505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p.vk.me/c623620/v623620964/3c1/wp9eKA4XVi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39751"/>
            <a:ext cx="1944216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623620/v623620964/3b8/8dnkPl1UPc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99" y="4149080"/>
            <a:ext cx="3147562" cy="236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143000"/>
          </a:xfrm>
        </p:spPr>
        <p:txBody>
          <a:bodyPr/>
          <a:lstStyle/>
          <a:p>
            <a:pPr algn="l"/>
            <a:r>
              <a:rPr lang="ru-RU" dirty="0" smtClean="0"/>
              <a:t>28 </a:t>
            </a:r>
            <a:r>
              <a:rPr lang="ru-RU" dirty="0"/>
              <a:t>июня. День пятый. </a:t>
            </a:r>
            <a:br>
              <a:rPr lang="ru-RU" dirty="0"/>
            </a:br>
            <a:r>
              <a:rPr lang="ru-RU" dirty="0"/>
              <a:t>Закрытие Форума.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5167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Форуме позволило нам, молодым педагогам, почувствовать себя частью профессионального сообщества, найти друзей среди коллег, повысить квалификацию.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Home\Desktop\Фото лагерь\лагер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0" y="3140968"/>
            <a:ext cx="4176464" cy="27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IMG_04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0845">
            <a:off x="5436096" y="2598432"/>
            <a:ext cx="2964290" cy="197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IMG_05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89">
            <a:off x="5443399" y="477009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4076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8800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sz="8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8480"/>
            <a:ext cx="7848872" cy="1143000"/>
          </a:xfrm>
        </p:spPr>
        <p:txBody>
          <a:bodyPr/>
          <a:lstStyle/>
          <a:p>
            <a:pPr algn="ctr"/>
            <a:r>
              <a:rPr lang="ru-RU" sz="3600" dirty="0" smtClean="0"/>
              <a:t>Содержание Форума молодых педагогов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3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Калининградской области совместно с Калининградским областным институтом развития образования в период с 24 по 28 июня 2014 года провели Форум молодых педагогов Калининградской области  на базе Центра развития одаренных детей (п. Ушаково).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целью проведения Форума стала поддержка сообщества молодых педагогов и развитие клубного профессионального пространства.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Форума включала: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в активных формах;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знаний по приоритетным направлениям (физико-математическому и лингвистическому образованию);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дискуссионные площадки;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тренинги.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20140"/>
            <a:ext cx="5971943" cy="1067106"/>
          </a:xfrm>
        </p:spPr>
        <p:txBody>
          <a:bodyPr/>
          <a:lstStyle/>
          <a:p>
            <a:pPr algn="ctr"/>
            <a:r>
              <a:rPr lang="ru-RU" sz="4000" dirty="0" smtClean="0"/>
              <a:t>24 июня. День первый. Знакомство.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44824"/>
            <a:ext cx="82114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Заезд и размещение участников Форума.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в проблематику Форума. Содержание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на знакомство и командо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по отрядам.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министром образования Калининградской области С.С.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Трусеневой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ректором КОИРО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Зорькиной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 А., а также с проректором КОИРО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учебно-методической работе Евдокимовой Л.А.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открытие Форума. Вечерний костер.</a:t>
            </a:r>
          </a:p>
          <a:p>
            <a:endParaRPr lang="ru-RU" dirty="0"/>
          </a:p>
        </p:txBody>
      </p:sp>
      <p:pic>
        <p:nvPicPr>
          <p:cNvPr id="1026" name="Picture 2" descr="IMG_69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269">
            <a:off x="6542872" y="4811066"/>
            <a:ext cx="2320038" cy="154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_7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874">
            <a:off x="4396797" y="4091703"/>
            <a:ext cx="2366628" cy="15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vk.me/c620324/v620324622/c758/OVUjlM7xSk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448">
            <a:off x="5687516" y="287918"/>
            <a:ext cx="2973879" cy="196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vk.me/c620324/v620324622/c7d6/ee-qKlw4wh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347">
            <a:off x="202557" y="4443645"/>
            <a:ext cx="2333150" cy="154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p.vk.me/c620324/v620324622/c80c/2yHEbNZ3w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103">
            <a:off x="2689171" y="5153407"/>
            <a:ext cx="2189569" cy="145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2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80920" cy="1143000"/>
          </a:xfrm>
        </p:spPr>
        <p:txBody>
          <a:bodyPr/>
          <a:lstStyle/>
          <a:p>
            <a:pPr algn="l"/>
            <a:r>
              <a:rPr lang="ru-RU" sz="3600" dirty="0" smtClean="0"/>
              <a:t>25 июня. День второй. Работа над образовательными результатами.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9468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предложили выбрать одно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трех образовательных направлений по личным и профессиональным интересам/дефицитам: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образовательное направление 1 «Лингвистическое направление»;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образовательное направление 2 «Создание дистанционных курсов»;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образовательное направление 3 «Сопровождение детей с особыми образовательными потребностями».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образовательных направлений проходила в формате «полного погружения» в выбранную проблематику. По итогам трех дней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были представить образовательные результаты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подгруппах.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143000"/>
          </a:xfrm>
        </p:spPr>
        <p:txBody>
          <a:bodyPr/>
          <a:lstStyle/>
          <a:p>
            <a:pPr algn="l"/>
            <a:r>
              <a:rPr lang="ru-RU" sz="3600" dirty="0" smtClean="0"/>
              <a:t>25 июня. День второй. Работа над образовательными результатами.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Продуктивную деятельность участников образовательных направлений сопровождали внутренние эксперты и преподаватели: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</a:t>
            </a:r>
            <a:r>
              <a:rPr lang="ru-RU" dirty="0">
                <a:hlinkClick r:id="rId2"/>
              </a:rPr>
              <a:t/>
            </a:r>
            <a:br>
              <a:rPr lang="ru-RU" dirty="0">
                <a:hlinkClick r:id="rId2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Ивлева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Вальдовна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Зыкова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 – обеспечить формирование знаний и умений; задачей внутренних экспертов являлось сопровождение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консультирование участников образовательного направления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работы Форума.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12872"/>
            <a:ext cx="1091183" cy="120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2009981" cy="149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58" y="4221088"/>
            <a:ext cx="744482" cy="105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424936" cy="1143000"/>
          </a:xfrm>
        </p:spPr>
        <p:txBody>
          <a:bodyPr/>
          <a:lstStyle/>
          <a:p>
            <a:pPr algn="l"/>
            <a:r>
              <a:rPr lang="ru-RU" sz="3600" dirty="0"/>
              <a:t>25 июня. День второй. </a:t>
            </a:r>
            <a:r>
              <a:rPr lang="ru-RU" sz="3600" dirty="0" smtClean="0"/>
              <a:t>Экскурсия по МБОУ СОШ «Школа будущего»</a:t>
            </a:r>
            <a:endParaRPr lang="ru-RU" sz="3600" dirty="0"/>
          </a:p>
        </p:txBody>
      </p:sp>
      <p:pic>
        <p:nvPicPr>
          <p:cNvPr id="2050" name="Picture 2" descr="https://pp.vk.me/c620324/v620324622/c962/uMcpsuOd5y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5343">
            <a:off x="244142" y="1571253"/>
            <a:ext cx="2915900" cy="193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vk.me/c620324/v620324622/c974/SUtdk6dluD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488">
            <a:off x="6106321" y="1607530"/>
            <a:ext cx="2806345" cy="185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vk.me/c620324/v620324622/c986/MOjfzrAEmT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891">
            <a:off x="7612946" y="4561190"/>
            <a:ext cx="1306204" cy="197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vk.me/c620324/v620324622/c98f/ll4qjNTUNu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291">
            <a:off x="3488710" y="1517925"/>
            <a:ext cx="2273673" cy="150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p.vk.me/c620324/v620324622/c9a1/XeihpSjV2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103">
            <a:off x="5338819" y="5005709"/>
            <a:ext cx="2057411" cy="136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p.vk.me/c620324/v620324622/c9aa/xHI7xTQa6c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03464"/>
            <a:ext cx="2232248" cy="147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pp.vk.me/c620324/v620324622/c9c5/SIMOS0tAhe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814">
            <a:off x="2964528" y="3022300"/>
            <a:ext cx="2478709" cy="16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pp.vk.me/c620324/v620324622/c9d7/zMM75-FF-e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548">
            <a:off x="104798" y="3891681"/>
            <a:ext cx="2797118" cy="185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pp.vk.me/c620324/v620324622/c9e9/WnyBFPpqlm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95" y="5023316"/>
            <a:ext cx="2416060" cy="160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5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/>
          <a:lstStyle/>
          <a:p>
            <a:pPr algn="l"/>
            <a:r>
              <a:rPr lang="ru-RU" sz="4400" dirty="0"/>
              <a:t>25 июня. День второй. Экскурсия </a:t>
            </a:r>
            <a:r>
              <a:rPr lang="ru-RU" sz="4400" dirty="0" smtClean="0"/>
              <a:t>на Куршскую Косу.</a:t>
            </a:r>
            <a:endParaRPr lang="ru-RU" sz="4400" dirty="0"/>
          </a:p>
        </p:txBody>
      </p:sp>
      <p:pic>
        <p:nvPicPr>
          <p:cNvPr id="3074" name="Picture 2" descr="https://pp.vk.me/c620324/v620324622/c9f2/ycAXxpwjpw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743">
            <a:off x="5710075" y="1698277"/>
            <a:ext cx="2552066" cy="16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vk.me/c620324/v620324622/ca67/AA0RoVZKo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2384">
            <a:off x="534582" y="4552836"/>
            <a:ext cx="2868516" cy="189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vk.me/c620324/v620324622/cb00/3jg6heGaCd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875">
            <a:off x="251520" y="1770377"/>
            <a:ext cx="2733853" cy="18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p.vk.me/c620324/v620324622/cb2d/XgiFDGnBf6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7765">
            <a:off x="6097947" y="4572267"/>
            <a:ext cx="2876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p.vk.me/c619330/v619330141/b23c/gbnD4qzqFB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99141"/>
            <a:ext cx="3390642" cy="33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9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40960" cy="1143000"/>
          </a:xfrm>
        </p:spPr>
        <p:txBody>
          <a:bodyPr/>
          <a:lstStyle/>
          <a:p>
            <a:pPr algn="l"/>
            <a:r>
              <a:rPr lang="ru-RU" sz="3600" dirty="0" smtClean="0"/>
              <a:t>26 </a:t>
            </a:r>
            <a:r>
              <a:rPr lang="ru-RU" sz="3600" dirty="0"/>
              <a:t>июня. День </a:t>
            </a:r>
            <a:r>
              <a:rPr lang="ru-RU" sz="3600" dirty="0" smtClean="0"/>
              <a:t>третий. </a:t>
            </a:r>
            <a:br>
              <a:rPr lang="ru-RU" sz="3600" dirty="0" smtClean="0"/>
            </a:br>
            <a:r>
              <a:rPr lang="ru-RU" sz="3600" dirty="0" smtClean="0"/>
              <a:t>Блок «Личностный и профессиональный рост».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988840"/>
            <a:ext cx="9289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«Исследовательская деятельность школьников».</a:t>
            </a:r>
          </a:p>
          <a:p>
            <a:endParaRPr lang="ru-RU" dirty="0" smtClean="0"/>
          </a:p>
          <a:p>
            <a:r>
              <a:rPr lang="ru-RU" dirty="0" smtClean="0"/>
              <a:t>2. «Робототехника, как </a:t>
            </a:r>
            <a:r>
              <a:rPr lang="ru-RU" dirty="0" err="1" smtClean="0"/>
              <a:t>метапредметная</a:t>
            </a:r>
            <a:r>
              <a:rPr lang="ru-RU" dirty="0" smtClean="0"/>
              <a:t> область деятельности</a:t>
            </a:r>
          </a:p>
          <a:p>
            <a:r>
              <a:rPr lang="ru-RU" dirty="0" smtClean="0"/>
              <a:t> по направлению «Научно-техническое творчество».</a:t>
            </a:r>
          </a:p>
          <a:p>
            <a:endParaRPr lang="ru-RU" dirty="0" smtClean="0"/>
          </a:p>
          <a:p>
            <a:r>
              <a:rPr lang="ru-RU" dirty="0" smtClean="0"/>
              <a:t>3. «Образовательные технологии: традиции и инновации».</a:t>
            </a:r>
          </a:p>
          <a:p>
            <a:endParaRPr lang="ru-RU" dirty="0" smtClean="0"/>
          </a:p>
          <a:p>
            <a:r>
              <a:rPr lang="ru-RU" dirty="0" smtClean="0"/>
              <a:t>4. «От конфликта к взаимодействию».</a:t>
            </a:r>
          </a:p>
          <a:p>
            <a:endParaRPr lang="ru-RU" dirty="0" smtClean="0"/>
          </a:p>
          <a:p>
            <a:r>
              <a:rPr lang="ru-RU" dirty="0" smtClean="0"/>
              <a:t>Основной целью проведения занятий являлось знакомство с эффективными формами, методами и приемами работы в той или иной области педагогических задач. </a:t>
            </a:r>
            <a:endParaRPr lang="ru-RU" dirty="0"/>
          </a:p>
        </p:txBody>
      </p:sp>
      <p:pic>
        <p:nvPicPr>
          <p:cNvPr id="4098" name="Picture 2" descr="https://pp.vk.me/c620324/v620324622/c8c9/j2k-EuYoj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65" y="2806271"/>
            <a:ext cx="2599870" cy="17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vk.me/c620324/v620324622/c8db/uSwVdmkC2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4642">
            <a:off x="853663" y="5313807"/>
            <a:ext cx="2164941" cy="14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vk.me/c620324/v620324622/c8ed/Gw15CwRTI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29200"/>
            <a:ext cx="2088232" cy="138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Home\Desktop\Фото лагерь\ФГОСики\DSC_01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081">
            <a:off x="6100223" y="5327702"/>
            <a:ext cx="2412776" cy="1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Home\Desktop\Фото лагерь\ФГОСики\DSC_01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134">
            <a:off x="7077800" y="332656"/>
            <a:ext cx="1512168" cy="26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26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52928" cy="1143000"/>
          </a:xfrm>
        </p:spPr>
        <p:txBody>
          <a:bodyPr/>
          <a:lstStyle/>
          <a:p>
            <a:pPr algn="l"/>
            <a:r>
              <a:rPr lang="ru-RU" dirty="0"/>
              <a:t>26 июня. День третий</a:t>
            </a:r>
            <a:r>
              <a:rPr lang="ru-RU" dirty="0" smtClean="0"/>
              <a:t>. Спартакиада.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15207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Спартакиады были проведены веревочный курс, ночная игра. Конкурсы проводили участники скаутского движения Калининградской области.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IMG_4828 (640x42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369795"/>
            <a:ext cx="2014841" cy="13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G_4899 (640x42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7280">
            <a:off x="-76638" y="3017311"/>
            <a:ext cx="3847542" cy="252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G_4913 (640x48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305">
            <a:off x="5163833" y="5397967"/>
            <a:ext cx="1795981" cy="135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p.vk.me/c616431/v616431818/110d9/OE0wYhDfpH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800">
            <a:off x="4740226" y="2836559"/>
            <a:ext cx="3610260" cy="24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</TotalTime>
  <Words>555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Содержание Форума молодых педагогов</vt:lpstr>
      <vt:lpstr>24 июня. День первый. Знакомство.</vt:lpstr>
      <vt:lpstr>25 июня. День второй. Работа над образовательными результатами.</vt:lpstr>
      <vt:lpstr>25 июня. День второй. Работа над образовательными результатами.</vt:lpstr>
      <vt:lpstr>25 июня. День второй. Экскурсия по МБОУ СОШ «Школа будущего»</vt:lpstr>
      <vt:lpstr>25 июня. День второй. Экскурсия на Куршскую Косу.</vt:lpstr>
      <vt:lpstr>26 июня. День третий.  Блок «Личностный и профессиональный рост».</vt:lpstr>
      <vt:lpstr>26 июня. День третий. Спартакиада.  </vt:lpstr>
      <vt:lpstr>26 июня. День третий. Блок «Клубное пространство».</vt:lpstr>
      <vt:lpstr>27 июня. День четвертый. </vt:lpstr>
      <vt:lpstr>28 июня. День пятый.  Ярмарка.</vt:lpstr>
      <vt:lpstr>28 июня. День пятый.  Ярмарка.</vt:lpstr>
      <vt:lpstr>28 июня. День пятый.  Закрытие Форума.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15</cp:revision>
  <dcterms:created xsi:type="dcterms:W3CDTF">2014-08-27T15:13:26Z</dcterms:created>
  <dcterms:modified xsi:type="dcterms:W3CDTF">2014-08-28T18:11:48Z</dcterms:modified>
</cp:coreProperties>
</file>